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5288-8F09-4F1A-8671-6E54A3292B55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8604-6F36-4B53-91C0-9268DF69B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57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5288-8F09-4F1A-8671-6E54A3292B55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8604-6F36-4B53-91C0-9268DF69B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182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5288-8F09-4F1A-8671-6E54A3292B55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8604-6F36-4B53-91C0-9268DF69B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75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5288-8F09-4F1A-8671-6E54A3292B55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8604-6F36-4B53-91C0-9268DF69B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87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5288-8F09-4F1A-8671-6E54A3292B55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8604-6F36-4B53-91C0-9268DF69B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34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5288-8F09-4F1A-8671-6E54A3292B55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8604-6F36-4B53-91C0-9268DF69B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61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5288-8F09-4F1A-8671-6E54A3292B55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8604-6F36-4B53-91C0-9268DF69B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6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5288-8F09-4F1A-8671-6E54A3292B55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8604-6F36-4B53-91C0-9268DF69B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51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5288-8F09-4F1A-8671-6E54A3292B55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8604-6F36-4B53-91C0-9268DF69B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55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5288-8F09-4F1A-8671-6E54A3292B55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8604-6F36-4B53-91C0-9268DF69B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0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5288-8F09-4F1A-8671-6E54A3292B55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8604-6F36-4B53-91C0-9268DF69B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10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45288-8F09-4F1A-8671-6E54A3292B55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D8604-6F36-4B53-91C0-9268DF69B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05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st+wilfrids+tunstall+badge&amp;source=images&amp;cd=&amp;cad=rja&amp;uact=8&amp;docid=jbMAh03Gir5LTM&amp;tbnid=mGl2T3LZxKRZWM:&amp;ved=0CAUQjRw&amp;url=http://mytunstall.co.uk/2013/04/st-wilfrids-school-ask-your-green-token-asda-donations-help-contribute-towards-new-playgroun&amp;ei=u0FGU-7VNoyGhQfy4ICYAQ&amp;psig=AFQjCNE6S0s3tE8IlXQkY6Al-ok1ZnxxUQ&amp;ust=139719966279773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Team penalty shoot-out!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Before the World Cup day each child will have drawn their country out of a hat.</a:t>
            </a:r>
          </a:p>
          <a:p>
            <a:r>
              <a:rPr lang="en-GB" dirty="0" smtClean="0"/>
              <a:t>On the World Cup day (to be decided by the School) each child will take 3 penalties against their teacher. The group with the highest amount of penalties scored out of 12 wins!</a:t>
            </a:r>
          </a:p>
          <a:p>
            <a:r>
              <a:rPr lang="en-GB" dirty="0" smtClean="0"/>
              <a:t>Throughout the week each child will be given a World Cup challenge sheet – every child that completes the challenge sheet will get a certificate! 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1412"/>
            <a:ext cx="11525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51412"/>
            <a:ext cx="11525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29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08"/>
          <a:stretch/>
        </p:blipFill>
        <p:spPr bwMode="auto">
          <a:xfrm>
            <a:off x="395536" y="116632"/>
            <a:ext cx="8208912" cy="655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38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Penalty shoot-out!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70781"/>
            <a:ext cx="4042792" cy="4525963"/>
          </a:xfrm>
        </p:spPr>
        <p:txBody>
          <a:bodyPr/>
          <a:lstStyle/>
          <a:p>
            <a:r>
              <a:rPr lang="en-GB" dirty="0" smtClean="0"/>
              <a:t>Group A (     /12)</a:t>
            </a:r>
          </a:p>
          <a:p>
            <a:endParaRPr lang="en-GB" dirty="0"/>
          </a:p>
          <a:p>
            <a:r>
              <a:rPr lang="en-GB" dirty="0" smtClean="0"/>
              <a:t>Group B (     /12)</a:t>
            </a:r>
          </a:p>
          <a:p>
            <a:endParaRPr lang="en-GB" dirty="0"/>
          </a:p>
          <a:p>
            <a:r>
              <a:rPr lang="en-GB" dirty="0" smtClean="0"/>
              <a:t>Group C (      /12)</a:t>
            </a:r>
          </a:p>
          <a:p>
            <a:endParaRPr lang="en-GB" dirty="0"/>
          </a:p>
          <a:p>
            <a:r>
              <a:rPr lang="en-GB" dirty="0" smtClean="0"/>
              <a:t>Group D (      /12)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70376" y="1999381"/>
            <a:ext cx="40427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Group E (     /12)</a:t>
            </a:r>
          </a:p>
          <a:p>
            <a:endParaRPr lang="en-GB" dirty="0" smtClean="0"/>
          </a:p>
          <a:p>
            <a:r>
              <a:rPr lang="en-GB" dirty="0" smtClean="0"/>
              <a:t>Group F (     /12)</a:t>
            </a:r>
          </a:p>
          <a:p>
            <a:endParaRPr lang="en-GB" dirty="0" smtClean="0"/>
          </a:p>
          <a:p>
            <a:r>
              <a:rPr lang="en-GB" dirty="0" smtClean="0"/>
              <a:t>Group G (      /12)</a:t>
            </a:r>
          </a:p>
          <a:p>
            <a:endParaRPr lang="en-GB" dirty="0" smtClean="0"/>
          </a:p>
          <a:p>
            <a:r>
              <a:rPr lang="en-GB" dirty="0" smtClean="0"/>
              <a:t>Group H (      /12)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1412"/>
            <a:ext cx="11525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51412"/>
            <a:ext cx="11525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77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World Cup Challenge Week!</a:t>
            </a:r>
            <a:endParaRPr lang="en-GB" sz="3600" dirty="0"/>
          </a:p>
        </p:txBody>
      </p:sp>
      <p:sp>
        <p:nvSpPr>
          <p:cNvPr id="5" name="AutoShape 2" descr="2022 FIFA World Cup Logo – FIFPl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FIFA World Cup Qatar 2022 Logo Vector PNG, SVG Free Download - Logowik.co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r="21412"/>
          <a:stretch/>
        </p:blipFill>
        <p:spPr bwMode="auto">
          <a:xfrm>
            <a:off x="508610" y="109860"/>
            <a:ext cx="1039054" cy="137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575" y="1268760"/>
            <a:ext cx="8808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Train like a World Cup superstar!</a:t>
            </a:r>
          </a:p>
          <a:p>
            <a:pPr algn="ctr"/>
            <a:endParaRPr lang="en-GB" b="1" u="sng" dirty="0" smtClean="0"/>
          </a:p>
          <a:p>
            <a:pPr algn="ctr"/>
            <a:r>
              <a:rPr lang="en-GB" dirty="0" smtClean="0"/>
              <a:t>Colour in each football when you have completed the challenge – Enjoy!</a:t>
            </a:r>
            <a:endParaRPr lang="en-GB" dirty="0"/>
          </a:p>
        </p:txBody>
      </p:sp>
      <p:pic>
        <p:nvPicPr>
          <p:cNvPr id="2054" name="Picture 6" descr="Leah Williamson: The England captain who led her country to Women's Euro  2022 victory | ITV News Angl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3" r="24721"/>
          <a:stretch/>
        </p:blipFill>
        <p:spPr bwMode="auto">
          <a:xfrm>
            <a:off x="0" y="5013176"/>
            <a:ext cx="1599622" cy="18464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2" r="18118"/>
          <a:stretch/>
        </p:blipFill>
        <p:spPr bwMode="auto">
          <a:xfrm>
            <a:off x="7197127" y="5011594"/>
            <a:ext cx="1946873" cy="18464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21720"/>
            <a:ext cx="432048" cy="44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2420889"/>
            <a:ext cx="3707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Play a penalty shootout against someone at home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059832" y="2744054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15548"/>
            <a:ext cx="432048" cy="44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3214717"/>
            <a:ext cx="3707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Complete 50 shoulder touch press ups (doesn’t have to be in one go!)</a:t>
            </a:r>
            <a:endParaRPr lang="en-GB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059832" y="3537882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07636"/>
            <a:ext cx="432048" cy="44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0" y="4006805"/>
            <a:ext cx="3707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 keep ups for 5 days in a row! (doesn’t have to be in one go!)</a:t>
            </a:r>
            <a:endParaRPr lang="en-GB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3059832" y="4329970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521719"/>
            <a:ext cx="432048" cy="44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644008" y="2420888"/>
            <a:ext cx="3707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Create your own goal celebration</a:t>
            </a:r>
          </a:p>
          <a:p>
            <a:r>
              <a:rPr lang="en-GB" dirty="0" smtClean="0"/>
              <a:t>(you must score in order to do this!)</a:t>
            </a:r>
            <a:endParaRPr lang="en-GB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7812360" y="2744053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912" y="3315548"/>
            <a:ext cx="432048" cy="44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644008" y="3214717"/>
            <a:ext cx="3707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Play a 1 v 1 mini-match with someone</a:t>
            </a:r>
          </a:p>
          <a:p>
            <a:r>
              <a:rPr lang="en-GB" dirty="0" smtClean="0"/>
              <a:t>(First to 10 wins!)</a:t>
            </a:r>
            <a:endParaRPr lang="en-GB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7847856" y="3537882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912" y="4107636"/>
            <a:ext cx="432048" cy="44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644008" y="4006805"/>
            <a:ext cx="3707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Design your own strip for a country</a:t>
            </a:r>
          </a:p>
          <a:p>
            <a:r>
              <a:rPr lang="en-GB" dirty="0" smtClean="0"/>
              <a:t>of your own choice</a:t>
            </a:r>
            <a:endParaRPr lang="en-GB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7847856" y="4329970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43740"/>
            <a:ext cx="432048" cy="44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195736" y="4942909"/>
            <a:ext cx="3707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Practice your passing with both of</a:t>
            </a:r>
          </a:p>
          <a:p>
            <a:r>
              <a:rPr lang="en-GB" dirty="0"/>
              <a:t>y</a:t>
            </a:r>
            <a:r>
              <a:rPr lang="en-GB" dirty="0" smtClean="0"/>
              <a:t>our feet</a:t>
            </a:r>
            <a:endParaRPr lang="en-GB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5364088" y="5266074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906095"/>
            <a:ext cx="432048" cy="44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2195736" y="5805264"/>
            <a:ext cx="3707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Use a teddy bear/toys or boxes as</a:t>
            </a:r>
          </a:p>
          <a:p>
            <a:r>
              <a:rPr lang="en-GB" dirty="0" smtClean="0"/>
              <a:t>a wall and practice your free kicks!</a:t>
            </a:r>
            <a:endParaRPr lang="en-GB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5364088" y="6128429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300" y="419497"/>
            <a:ext cx="11525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5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onal Stripe 3"/>
          <p:cNvSpPr/>
          <p:nvPr/>
        </p:nvSpPr>
        <p:spPr>
          <a:xfrm rot="5688336">
            <a:off x="4581525" y="-509587"/>
            <a:ext cx="4416425" cy="5149850"/>
          </a:xfrm>
          <a:prstGeom prst="diagStripe">
            <a:avLst>
              <a:gd name="adj" fmla="val 85106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5" name="Diagonal Stripe 4"/>
          <p:cNvSpPr/>
          <p:nvPr/>
        </p:nvSpPr>
        <p:spPr>
          <a:xfrm rot="5688336">
            <a:off x="-603250" y="2541587"/>
            <a:ext cx="4416425" cy="5149851"/>
          </a:xfrm>
          <a:prstGeom prst="diagStripe">
            <a:avLst>
              <a:gd name="adj" fmla="val 85106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82625" y="1125538"/>
            <a:ext cx="518477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+mn-cs"/>
              </a:rPr>
              <a:t>Well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1275" y="1125538"/>
            <a:ext cx="3960813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0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Done!!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454275" y="2420938"/>
            <a:ext cx="4421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/>
              <a:t>This is to certify that</a:t>
            </a:r>
          </a:p>
        </p:txBody>
      </p:sp>
      <p:sp>
        <p:nvSpPr>
          <p:cNvPr id="9" name="Minus 8"/>
          <p:cNvSpPr/>
          <p:nvPr/>
        </p:nvSpPr>
        <p:spPr>
          <a:xfrm>
            <a:off x="755650" y="3789363"/>
            <a:ext cx="7812088" cy="71437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AutoShape 14" descr="data:image/jpeg;base64,/9j/4AAQSkZJRgABAQAAAQABAAD/2wCEAAkGBxQTEhUUExQTFhUWGBkXGRcYGBgXHhwcHRgXGhUfHhgcHC0gHRolIRUYJDElMTUrLjAuHB82ODMsOCgtOi0BCgoKDg0OGxAQGywmICUsNy4tLzcuLC0sNDQvLC00LC8wLCwuLCwtLC0sLCw3LCwtLCwsLCwsLC0sNCwsLCw0LP/AABEIAHgAgQMBEQACEQEDEQH/xAAcAAACAgMBAQAAAAAAAAAAAAAFBgAHAQMECAL/xABIEAACAAQDAwcIBggDCQAAAAABAgADBBEFEiEGMUETIjJRYXGBBxRCcpGhsbIzUnSCktEXIzQ1Q2JzwRVT0hYkY5Ois7Th8f/EABoBAAEFAQAAAAAAAAAAAAAAAAABAgMEBgX/xAA4EQABAwIEAwUHBAIBBQAAAAABAAIDBBEFITFBElFhE3GBkbEiMqHB0eHwFBVCUgbxcjNigqLS/9oADAMBAAIRAxEAPwC8YEKmNq/KJVJX1FMiSQslgAxLAm6g6624w5rSdFbpaOSpvwWyXJQ7aV85xLlpJZm4XbxJ10EO7NyfVUElLE6aYgNHX4d5W/GNq6+ncJM83zEZtGY21O/XshTE4ZKvhsD8QiM0I9m9s8vJcP6QKzqk+1vzhOzcuh+zVPTzU/SBWdUn2t+cHZuR+zVPTzRb/H8SEg1DLTqlr85mBI4WF+PCF7F1rrjcbTWiiYeJ+mWYHO56boT+kCs6pPtb84Ts3Ls/s1T080WwnHsSqELyxT2BK6sw1AB6+2GuYRqufUwPp38D9V2+d4r1Uv42htlX4lPO8V6qX8bQWRxKed4r1Uv42gsjiU87xXqpfxtBZHEp53ivVS/jaCyOJQVeK9VL+NoLI4kY2Ex2dPeak3LmluUOW9rjQ7+2BOT9AhSBC817V07TMbrUQEs0xAAPUWJYtV28InjgbLLIbNABJ8034ZKFEDJRAapxcM7Iqt6ut7Dq0Jicu7PvWYq6h+OTiWQkU7Tawvf6XPfkEBqNk6x2LuEZmNyS4iLtAthDjNJDGI42ENAsBYfVCsWwabT5eVyAtuAYE99uqFD7lX6TEmVTuFjT35W9Uc2S2eBHnNRzZKc4A+lbif5fj8ZWgHM6LP8A+RY8+N36Cizldkbfxvt/y9BmuDaraJqp7LcSl6K9fae34QjncRuuh/j+BMwyK7s5He8fkOnqg9LTPMcJLVnc3sqi5Nhc2A7oaXAaruSzsibxPNgrF2MkPIpnE2XNS0wk5pbi3NTjaIpHA2t+ZlY/F5Gy1HGw3FgmO8MXLUvAhYdrAm1+zrgQlWZt3KUkNJngg2IIS4I3+lDgwldaPBqiRoc0tIPVfP8At/J/yp3/AEf6oOApXYLUtFyW270xYVXmcucypkocBMygkddgTYd9oauW9vC61792i4/Jp+01n2mZ8xhqUaK0oEqkCFQtZjEulxjFJjLmmEyxLH3BfXgN0TwO4bqN2FTYk5sLXWZe7/lludbckr1lc82YZjsS5N79RHRt1WsIeRfVbyGighp/00bbMta35urXwXERPkpN4sOcOphow9oiusPNE6KQxu1BQ3HMFlTJ8mdNNkHNfqNrslzwF8w8REkVuKxSOxGqpKd7aYXc6wHQnK4G5/3slba7aPzhuTl6SU3AaZiOJ7OoRM53F3Luf47gIoGGafOZ2p5X27+ZS9KW5AJABNrnhDHuIaSBdaYmwuupKWZLcNYjIy84Hcb3Ugj3GIRURvGR1Bt4a+I3CrzSMfE4cwfRXfjbnmC51mMT3iVLsfeYasPLo3u+qH3hjpWt33t48lGGkqXiRNWmsqhLltMboopY+ECVrS4gDUqn6ypaZMeY3Sdix8fy3eETtFgt9SQCCFsY29d0f2Ew7lJ/KEc2UL97nRfZqfZDJDsuRjtTZghG+Z7tvj6KyFOsRrLoT5M/2ir+0TPmMNUg0VpwJVIELzLtv++a/wBdPkWJY13sC95/h80OiVaO6dPJ7PdQ6kHk2bmtwzgc4eKgHw7Yie3dZPHjE2oaARxEXI3sN/zkm3EZCzJUxH6LKQezTeO0b/CGLjteWuDm6hVK1FMBIMuZcG2qMPcREoeLLcQ18L4w4uAJGl1jzWZ/lzPwt+ULxt5qX9XB/ceYXdUVswKgWTNuSFICNYAkZrG2ineQdxFxv0oinAeXE33/AN9RsdxkVzauqhjYSHBxOgB9e7n4K1Nt8V82ElzLd1aeUbICSgMlOdYDUC0TrMyDJvd8ytQrE+sIrRwFj7jQfPb5k6k9E1z7t/Pz6KeeJ9YRZUaVdv8AESZSS1BKs12axy83VVvuvfnW7BD2ZldbBYQ+p4j/ABF0jXia615cALlWnsth/IU6Kem3PfvPDwFh4RXJvmsFV1BnmdJz07tkXU6wKshvky/aKv7RM+Yw1SDRWnAlUgQvMm3H75r/AF0+RYkjXewP3n+HzXRszgD1Uy2qy16bf2H8xidreI2U2OY3FhkPEc3n3W/M9B9kZ2m2kWXkp6UKEkspzDiym9h2dZ43PishBHC3RcDBsAlnDq6tJ7V49kcr7n5DYfBslVAmyc6bnS48RFVViC02OoX1X7V1EnkVWnL5yEAFQ9wbaX/V23A67haAAk2CtxPjdxGRwaAL3I5LOP7avSqudQ0xrHkxPmaDib5N3xiV8PDvmoMHkkxN7uzZZg/kd+lufPPJCazylzpaq3mpa7AMBUvzb2tf9XqbakcBa++KTZ2udwj8+18gdzounUUb4m8QsfD49yYtqcemUaoZMqZPefPyBeWZLfqlYknKdBE6pPksBkNOXUrcMcnfVH/Pmf6IjErS/g3/AC47wmdobXsFiZj81QSQAACSeWmbhqfRiRN7boFWm122HnyS1MpkKMWvypmAgi24qCDEjGkG60+H0UkL+N1s2+RyyQ/ZTD+WqVBHMTnt4dEeJt4AwrzlZLjNT2cHANXem6tDNEayKinWBC4PJj+0Vf2iZ80NUg0VqQJVIELztjODPVY7XIugDoWb6oyL7+yJYWlxsFYjxaLDYZJZMzlYczn8OZRHabG0p5fmdLoALO494v8AWPExYe4AcLVFgeEy1037niGZObG+htyH8R4pJvES3d077AYjdXkE6qc6dx6Q8Dr96InCxWTxmn7ObtBo713TPWIWU5TZxzkJ4MNVv2X0PYTA0kG4XEkjbKwsfoVVdXVNMml51yxbn9ehsQOq1rQ9xcQSNVu6KKKKmYynFm2y/PVbf8RY6ABQbKLcFvqo7+J4xWFK0e0Tc6955+G3JOliAjceh9FdGOnoeu3/AGZUSarGy6N7vmUMzRWEBYeJpuevLlfmNjyyKZxg5H8/OSWtu8RySRKB503f6gsW9psO68W2i5V7CqftqgE6NzPy+KQLxKtirE2JoOTpw5HOm877voe7XxiIm5WKxKp7eoJGgyHgmHNCKgorawIXJ5L/AKer+0TPmhqlGitSBKpAhedNpcZenxbE1l6GY0sZuIAQbu3WJY3EXsrNJhUNbM182YZnbY359MtN0tXh62d1lQSbDUnhAkLgBcp2pcKSgkContaeSMqD6vpr2kqTc8NIc5gDLu1WDqMWnxat7CjbeJly48+v/wAjdNSTAQCDcEXB7OEV1Eq/22oOTn8oOjNF+5how8dD4mHtOy0uCVN2GE7Zju/2gtBTtMcKm/U9gA1YnsA/tCuOS6NfUNhgJOpyHirc28xPzdZD+j5wVcfymRLuR2jQ+ERLMtpzMLN1Db/FfKzARcHQi9+yFXPVX7QYjy8939Hop6o0HtNz4xI0ZLYYVT9jACdXZ/Ra8GouXnJL4E3bsUat+XiIHHJPxKp7GAkanIK1RpoNwiNYxS8CFlTrAhc/ku+nqvtEz5oapRorVgSqQIXmLbv981/rp8iw9i7eC+8/w+aFXiRd+6e8AwpKKV53VDn/AMNOIPD7x90TNaGDicsBi+JTYvUfttCfZ/m7br/4j/2OSU8axZ6maZkw9gHBRwAiIuLjcrX4Zh0OHwCGLxO5PM/mScNicR5SRyZ6Uo271PRPhqPAREclnsSp+xnNtDmF27S0HLyGUdNeeneOHiLjxhFBSzmCZsnL03Q3ZrCuRp3dxaZMRjY71Wxyjv4n2cIUm6nxCr/US3HujIfXxRjytH/d5X2g/wDjy4G6roYX/wBYf8fmkqk2iZKR5Guboo3Uh6Yv2C9u8dUKRmnT4ZxVYIHsnM9OfmgUPXfTvsJQ5ZbTjvc5V9VTr7WB9kRk3KymL1HaTcA0bl47ppzQi5SmaBCyrawIWryW/T1X9d/jDVKNFa0CVSBC8w7efviu9dPkWHsXawb3n+HzRvZ/BhIkmtqFU5RmlS2OW54Emx1PAWiwxthxnwXGxvF5Kyf9sodTk9w25ju/sfAIVtTXT57CdMUiVbmEHMgHrDS/Xe26KTa+KZ5bezhscj912cEo6bDoOyb7x94nK5+g2CB3iwu9dE9nMQ5GerHotzG7idD4Gx9sNcuZi1P2sPENW5+G6sq8NWTXPiU8LKmMxsAp94sPEkgQJRmV8+VoHzaWQDYVGvYOQlC57LkDxgGq7eHyNZM3i3bb4qrIkWjW6kpzMdZa73IUf3PgLnwhCVXq5xBC5/l3q06aUERUXRVAUdwFoYsSSSblSfUqgBZgL7r7z3DeYRzg0XJsEAEmwWhK1mcKstsu9mY5bDhZbXJPUbRDDUxzE9nmBvt91I+JzB7XkuxW1ETqNTyWfTVX9d/jDVKNFa0CVSBCoOqoZLY5iU2eRyclpbEHcSUFr+zdxieFoJJdoFTrayqiYKelHty5X3A39ddkv7U7RPVPexEtegn9zwzH3Qsjy83WmwTBY8LgIHtPPvHn0HT11KK7HzBLDE1EvKw1la3vuB1trwsAb6RkcZLpXAdkQR/Lp+dclNLJxOu4cPTdY2mwtDKacssSspHCxe5A1UaKNe/ugwqskbM2Ev4gfIeOp9O9ELnNeOHIX0+2yUTGrXWNiLFP+E4/K5GXyk5M+UX3+/TfDFjH0svEeFjrXyyKEbUYus55UqW6ZCQS1yBmvYZjbQAa/wDyBXKKnMYfJI03AsMjunnaHFaadLskxJqcoVYJdrhpMpL2tqLg36oRVJwW8I0IHzKqupw2Yrsqy5zKGIB5N9QDod0PBWhpsQidE0yOAdvmjOxtKVnkzJcxSEOUsjKN/O1I323eMISudi1S2UNDHAhNeJs3JnI2ViUUNa9ruoOncTEFTKYoXPGwXIiaHvDTutMmakq+cLKmEEcoxzBu0OdWH8uh+MYqZ01S4OJLxy38tu/RdxgZGLWAWKCqa4XJmU6matwCeshwDr2XjYUbiYwOzLANBkuNOBxX4uJElOoi2oF9+Sr6ap/rv8YaphorXgSqQIXl/b/98V3rr8iw5q7GEe87wQi8PXdR3Y6jWZPJYAhEJ8SQFPYd8cTHJzHAGtOZPoqVWb8LfFH9oV5nIGeo5TVRNBPRZf4g3C5A1B3744dA/hkE3Bfh1t16fRUi7gcM97+XVK8/Z6oXXkyw60Ice7WNJHi9K/IuseuS6Datu4I+Poh06UydNXX1lK/ERdZPE/3XA+IUn6mL+y1CaOse0RMniRvMeaeNjKhRTm7qOefSA4L2whWZxY3qLjkEbeuljfMlj7y/nCLmL5XEEboZn9RS3vtaK0tXBF77wPFSsgkdo0rnxGc+UXHJAstiwzuSGDALLXeeb1xyqnFYZmOijBdcZnQDxKuRUb2OD3G3xW56IMmcZmmEBlZxYgg5lAFubqLECOFT1ToJg4ZAHMD457roSQiRhB3XRInh1DDcwvG6BBFws+RY2K2KdRAkW/yU/S1P9d/jDVMNFa8CVSBC83+V/B5lLicye4vJqrMj20BCgMpPXpfuMKCr+H1DYnni0KVVa8PWjDgRcIngmMPTMWUBg1gynS9r2seB1Mc+voG1bQCbEaFQTQl54m6pjNVTVTIxmtLYOr5GyjVeonQXGhsdRGfdTVVI0gsuLEXHX8yvoqEkeY47j85ojhOFck8xyqgzCzZ0NhY2CqEtbQKDfrJilPUdo1rQTlYWOvU36k6crJI4+Ek80Nl4nWokxXQjkpZflCL58ocWsNLuwWw4AxZNPSuc0tPvG1uV7eg+KiD5QCCNB+ea+Xx/9VNuZLzVmIiqU3g8mCSL9bt7IUUftttcNIJJv3/IIMvsnS9/osVmLvLmcm0unzWlacnYfrCw1a5CkZQba364WOmbIzjDnWz35W23ukdIWmxA2+K14bi0+YVCCWCxlg5ZNsqtLDM2a9hla62O+HTU0LAS6+V/5a2NgLdRmhkj3aenRd1DJqJizpU5mdHlm0wgy2DG4Ay3067jTSIJXQMLXxixB01Fu9PaHm7XaW10WimwMywGqJ0uXz1mASxls4lhOaSbW3ncb31iR1V2h4YWF2RGedwTfMffJNEXCLvIG/wRSnJFxJVhmN2mzL3J68p1Y/hG6LcGESzEOnPCBsNft8SoJK1jMo8zzXVTygi5Rc6k3PEkksfEkxpGMaxoa3QLlOcXEuK58UxeVTpnmsABuHFj1AQ5IBdM3kgwmashqicuUz3M0Kd4Vujfv3winCsmEQpAhceLYXJqZTSZ8tZktt6sL9x7D2wIVX415C5DEtR1E2QfqsOVX4hh74VSMlez3TZJOL+TDFKe5WWlQo4y21/CbGC6ux4nK33s0oVE9pTGXPlzJTjerqVPsI3Qt1fjxOJ2Tsl0UVcV+imMvqMR7gYikgil99oPgrDWwSZtt4fZFJW0lSv8UnvCn+0U3YRSO/jbxKU0zdiV0Da6p+sh70/9xCcDpevmk/Tn+3wTDgWIT50rOZiqcxFhLHC3b2wn7HS/93n9lya2okp5OBueXJECJp3zj4Io+N4cMEpRsfNUziE3RfJkfWmTT97L8oEWGYZSszDB45+qidWTO/khlTjNHTkkvLDcbc5vbqYuNa1gs0WChPE43K10mNVVVpRUU6aD/EYZE9u4+2HXShiN0vk7xap+nqZVKp9GWC7fEfGEunBoTZsz5KKKlblJmapm6HPOs1iOIG4e+ETk+qoG6BCzAhSBCkCFIEKQIXNXUEqcuSbLSYvU6hh74EJGxzyOYbPuUR6duuU1h+E3ECASNEi4t5FK2Vc01TLnjgrgy2+JB9sLdW462Zm90k4xg1bSX86pZqKPTAzL+IaD2wt1ejxX+7UT2b2lRZXJpLmzZpYkJLQsbaQl1zq+Rs0vE3SyaqLBMYquhTS6ZT6U5rm3XlH5QXVQMCOUXkcaZrXVs2b/AMOWOTTuOpv7BCJwACcsE2Aw+ltyVNLzD0mGdva14EqZlUDdAhZgQsWgQswIUgQpAhSBCkCFIEKQIUtAhSBCkCFqlU6LcqqrfU2AF++2+BC2wIUgQpAhSBCkCFIEKQIUgQv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06363" y="-685800"/>
            <a:ext cx="1543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sp>
        <p:nvSpPr>
          <p:cNvPr id="11" name="AutoShape 16" descr="data:image/jpeg;base64,/9j/4AAQSkZJRgABAQAAAQABAAD/2wCEAAkGBxQTEhUUExQTFhUWGBkXGRcYGBgXHhwcHRgXGhUfHhgcHC0gHRolIRUYJDElMTUrLjAuHB82ODMsOCgtOi0BCgoKDg0OGxAQGywmICUsNy4tLzcuLC0sNDQvLC00LC8wLCwuLCwtLC0sLCw3LCwtLCwsLCwsLC0sNCwsLCw0LP/AABEIAHgAgQMBEQACEQEDEQH/xAAcAAACAgMBAQAAAAAAAAAAAAAFBgAHAQMECAL/xABIEAACAAQDAwcIBggDCQAAAAABAgADBBEFEiEGMUETIjJRYXGBBxRCcpGhsbIzUnSCktEXIzQ1Q2JzwRVT0hYkY5Ois7Th8f/EABoBAAEFAQAAAAAAAAAAAAAAAAABAgMEBgX/xAA4EQABAwIEAwUHBAIBBQAAAAABAAIDBBEFITFBElFhE3GBkbEiMqHB0eHwFBVCUgbxcjNigqLS/9oADAMBAAIRAxEAPwC8YEKmNq/KJVJX1FMiSQslgAxLAm6g6624w5rSdFbpaOSpvwWyXJQ7aV85xLlpJZm4XbxJ10EO7NyfVUElLE6aYgNHX4d5W/GNq6+ncJM83zEZtGY21O/XshTE4ZKvhsD8QiM0I9m9s8vJcP6QKzqk+1vzhOzcuh+zVPTzU/SBWdUn2t+cHZuR+zVPTzRb/H8SEg1DLTqlr85mBI4WF+PCF7F1rrjcbTWiiYeJ+mWYHO56boT+kCs6pPtb84Ts3Ls/s1T080WwnHsSqELyxT2BK6sw1AB6+2GuYRqufUwPp38D9V2+d4r1Uv42htlX4lPO8V6qX8bQWRxKed4r1Uv42gsjiU87xXqpfxtBZHEp53ivVS/jaCyOJQVeK9VL+NoLI4kY2Ex2dPeak3LmluUOW9rjQ7+2BOT9AhSBC817V07TMbrUQEs0xAAPUWJYtV28InjgbLLIbNABJ8034ZKFEDJRAapxcM7Iqt6ut7Dq0Jicu7PvWYq6h+OTiWQkU7Tawvf6XPfkEBqNk6x2LuEZmNyS4iLtAthDjNJDGI42ENAsBYfVCsWwabT5eVyAtuAYE99uqFD7lX6TEmVTuFjT35W9Uc2S2eBHnNRzZKc4A+lbif5fj8ZWgHM6LP8A+RY8+N36Cizldkbfxvt/y9BmuDaraJqp7LcSl6K9fae34QjncRuuh/j+BMwyK7s5He8fkOnqg9LTPMcJLVnc3sqi5Nhc2A7oaXAaruSzsibxPNgrF2MkPIpnE2XNS0wk5pbi3NTjaIpHA2t+ZlY/F5Gy1HGw3FgmO8MXLUvAhYdrAm1+zrgQlWZt3KUkNJngg2IIS4I3+lDgwldaPBqiRoc0tIPVfP8At/J/yp3/AEf6oOApXYLUtFyW270xYVXmcucypkocBMygkddgTYd9oauW9vC61792i4/Jp+01n2mZ8xhqUaK0oEqkCFQtZjEulxjFJjLmmEyxLH3BfXgN0TwO4bqN2FTYk5sLXWZe7/lludbckr1lc82YZjsS5N79RHRt1WsIeRfVbyGighp/00bbMta35urXwXERPkpN4sOcOphow9oiusPNE6KQxu1BQ3HMFlTJ8mdNNkHNfqNrslzwF8w8REkVuKxSOxGqpKd7aYXc6wHQnK4G5/3slba7aPzhuTl6SU3AaZiOJ7OoRM53F3Luf47gIoGGafOZ2p5X27+ZS9KW5AJABNrnhDHuIaSBdaYmwuupKWZLcNYjIy84Hcb3Ugj3GIRURvGR1Bt4a+I3CrzSMfE4cwfRXfjbnmC51mMT3iVLsfeYasPLo3u+qH3hjpWt33t48lGGkqXiRNWmsqhLltMboopY+ECVrS4gDUqn6ypaZMeY3Sdix8fy3eETtFgt9SQCCFsY29d0f2Ew7lJ/KEc2UL97nRfZqfZDJDsuRjtTZghG+Z7tvj6KyFOsRrLoT5M/2ir+0TPmMNUg0VpwJVIELzLtv++a/wBdPkWJY13sC95/h80OiVaO6dPJ7PdQ6kHk2bmtwzgc4eKgHw7Yie3dZPHjE2oaARxEXI3sN/zkm3EZCzJUxH6LKQezTeO0b/CGLjteWuDm6hVK1FMBIMuZcG2qMPcREoeLLcQ18L4w4uAJGl1jzWZ/lzPwt+ULxt5qX9XB/ceYXdUVswKgWTNuSFICNYAkZrG2ineQdxFxv0oinAeXE33/AN9RsdxkVzauqhjYSHBxOgB9e7n4K1Nt8V82ElzLd1aeUbICSgMlOdYDUC0TrMyDJvd8ytQrE+sIrRwFj7jQfPb5k6k9E1z7t/Pz6KeeJ9YRZUaVdv8AESZSS1BKs12axy83VVvuvfnW7BD2ZldbBYQ+p4j/ABF0jXia615cALlWnsth/IU6Kem3PfvPDwFh4RXJvmsFV1BnmdJz07tkXU6wKshvky/aKv7RM+Yw1SDRWnAlUgQvMm3H75r/AF0+RYkjXewP3n+HzXRszgD1Uy2qy16bf2H8xidreI2U2OY3FhkPEc3n3W/M9B9kZ2m2kWXkp6UKEkspzDiym9h2dZ43PishBHC3RcDBsAlnDq6tJ7V49kcr7n5DYfBslVAmyc6bnS48RFVViC02OoX1X7V1EnkVWnL5yEAFQ9wbaX/V23A67haAAk2CtxPjdxGRwaAL3I5LOP7avSqudQ0xrHkxPmaDib5N3xiV8PDvmoMHkkxN7uzZZg/kd+lufPPJCazylzpaq3mpa7AMBUvzb2tf9XqbakcBa++KTZ2udwj8+18gdzounUUb4m8QsfD49yYtqcemUaoZMqZPefPyBeWZLfqlYknKdBE6pPksBkNOXUrcMcnfVH/Pmf6IjErS/g3/AC47wmdobXsFiZj81QSQAACSeWmbhqfRiRN7boFWm122HnyS1MpkKMWvypmAgi24qCDEjGkG60+H0UkL+N1s2+RyyQ/ZTD+WqVBHMTnt4dEeJt4AwrzlZLjNT2cHANXem6tDNEayKinWBC4PJj+0Vf2iZ80NUg0VqQJVIELztjODPVY7XIugDoWb6oyL7+yJYWlxsFYjxaLDYZJZMzlYczn8OZRHabG0p5fmdLoALO494v8AWPExYe4AcLVFgeEy1037niGZObG+htyH8R4pJvES3d077AYjdXkE6qc6dx6Q8Dr96InCxWTxmn7ObtBo713TPWIWU5TZxzkJ4MNVv2X0PYTA0kG4XEkjbKwsfoVVdXVNMml51yxbn9ehsQOq1rQ9xcQSNVu6KKKKmYynFm2y/PVbf8RY6ABQbKLcFvqo7+J4xWFK0e0Tc6955+G3JOliAjceh9FdGOnoeu3/AGZUSarGy6N7vmUMzRWEBYeJpuevLlfmNjyyKZxg5H8/OSWtu8RySRKB503f6gsW9psO68W2i5V7CqftqgE6NzPy+KQLxKtirE2JoOTpw5HOm877voe7XxiIm5WKxKp7eoJGgyHgmHNCKgorawIXJ5L/AKer+0TPmhqlGitSBKpAhedNpcZenxbE1l6GY0sZuIAQbu3WJY3EXsrNJhUNbM182YZnbY359MtN0tXh62d1lQSbDUnhAkLgBcp2pcKSgkContaeSMqD6vpr2kqTc8NIc5gDLu1WDqMWnxat7CjbeJly48+v/wAjdNSTAQCDcEXB7OEV1Eq/22oOTn8oOjNF+5how8dD4mHtOy0uCVN2GE7Zju/2gtBTtMcKm/U9gA1YnsA/tCuOS6NfUNhgJOpyHirc28xPzdZD+j5wVcfymRLuR2jQ+ERLMtpzMLN1Db/FfKzARcHQi9+yFXPVX7QYjy8939Hop6o0HtNz4xI0ZLYYVT9jACdXZ/Ra8GouXnJL4E3bsUat+XiIHHJPxKp7GAkanIK1RpoNwiNYxS8CFlTrAhc/ku+nqvtEz5oapRorVgSqQIXmLbv981/rp8iw9i7eC+8/w+aFXiRd+6e8AwpKKV53VDn/AMNOIPD7x90TNaGDicsBi+JTYvUfttCfZ/m7br/4j/2OSU8axZ6maZkw9gHBRwAiIuLjcrX4Zh0OHwCGLxO5PM/mScNicR5SRyZ6Uo271PRPhqPAREclnsSp+xnNtDmF27S0HLyGUdNeeneOHiLjxhFBSzmCZsnL03Q3ZrCuRp3dxaZMRjY71Wxyjv4n2cIUm6nxCr/US3HujIfXxRjytH/d5X2g/wDjy4G6roYX/wBYf8fmkqk2iZKR5Guboo3Uh6Yv2C9u8dUKRmnT4ZxVYIHsnM9OfmgUPXfTvsJQ5ZbTjvc5V9VTr7WB9kRk3KymL1HaTcA0bl47ppzQi5SmaBCyrawIWryW/T1X9d/jDVKNFa0CVSBC8w7efviu9dPkWHsXawb3n+HzRvZ/BhIkmtqFU5RmlS2OW54Emx1PAWiwxthxnwXGxvF5Kyf9sodTk9w25ju/sfAIVtTXT57CdMUiVbmEHMgHrDS/Xe26KTa+KZ5bezhscj912cEo6bDoOyb7x94nK5+g2CB3iwu9dE9nMQ5GerHotzG7idD4Gx9sNcuZi1P2sPENW5+G6sq8NWTXPiU8LKmMxsAp94sPEkgQJRmV8+VoHzaWQDYVGvYOQlC57LkDxgGq7eHyNZM3i3bb4qrIkWjW6kpzMdZa73IUf3PgLnwhCVXq5xBC5/l3q06aUERUXRVAUdwFoYsSSSblSfUqgBZgL7r7z3DeYRzg0XJsEAEmwWhK1mcKstsu9mY5bDhZbXJPUbRDDUxzE9nmBvt91I+JzB7XkuxW1ETqNTyWfTVX9d/jDVKNFa0CVSBCoOqoZLY5iU2eRyclpbEHcSUFr+zdxieFoJJdoFTrayqiYKelHty5X3A39ddkv7U7RPVPexEtegn9zwzH3Qsjy83WmwTBY8LgIHtPPvHn0HT11KK7HzBLDE1EvKw1la3vuB1trwsAb6RkcZLpXAdkQR/Lp+dclNLJxOu4cPTdY2mwtDKacssSspHCxe5A1UaKNe/ugwqskbM2Ev4gfIeOp9O9ELnNeOHIX0+2yUTGrXWNiLFP+E4/K5GXyk5M+UX3+/TfDFjH0svEeFjrXyyKEbUYus55UqW6ZCQS1yBmvYZjbQAa/wDyBXKKnMYfJI03AsMjunnaHFaadLskxJqcoVYJdrhpMpL2tqLg36oRVJwW8I0IHzKqupw2Yrsqy5zKGIB5N9QDod0PBWhpsQidE0yOAdvmjOxtKVnkzJcxSEOUsjKN/O1I323eMISudi1S2UNDHAhNeJs3JnI2ViUUNa9ruoOncTEFTKYoXPGwXIiaHvDTutMmakq+cLKmEEcoxzBu0OdWH8uh+MYqZ01S4OJLxy38tu/RdxgZGLWAWKCqa4XJmU6matwCeshwDr2XjYUbiYwOzLANBkuNOBxX4uJElOoi2oF9+Sr6ap/rv8YaphorXgSqQIXl/b/98V3rr8iw5q7GEe87wQi8PXdR3Y6jWZPJYAhEJ8SQFPYd8cTHJzHAGtOZPoqVWb8LfFH9oV5nIGeo5TVRNBPRZf4g3C5A1B3744dA/hkE3Bfh1t16fRUi7gcM97+XVK8/Z6oXXkyw60Ice7WNJHi9K/IuseuS6Datu4I+Poh06UydNXX1lK/ERdZPE/3XA+IUn6mL+y1CaOse0RMniRvMeaeNjKhRTm7qOefSA4L2whWZxY3qLjkEbeuljfMlj7y/nCLmL5XEEboZn9RS3vtaK0tXBF77wPFSsgkdo0rnxGc+UXHJAstiwzuSGDALLXeeb1xyqnFYZmOijBdcZnQDxKuRUb2OD3G3xW56IMmcZmmEBlZxYgg5lAFubqLECOFT1ToJg4ZAHMD457roSQiRhB3XRInh1DDcwvG6BBFws+RY2K2KdRAkW/yU/S1P9d/jDVMNFa8CVSBC83+V/B5lLicye4vJqrMj20BCgMpPXpfuMKCr+H1DYnni0KVVa8PWjDgRcIngmMPTMWUBg1gynS9r2seB1Mc+voG1bQCbEaFQTQl54m6pjNVTVTIxmtLYOr5GyjVeonQXGhsdRGfdTVVI0gsuLEXHX8yvoqEkeY47j85ojhOFck8xyqgzCzZ0NhY2CqEtbQKDfrJilPUdo1rQTlYWOvU36k6crJI4+Ek80Nl4nWokxXQjkpZflCL58ocWsNLuwWw4AxZNPSuc0tPvG1uV7eg+KiD5QCCNB+ea+Xx/9VNuZLzVmIiqU3g8mCSL9bt7IUUftttcNIJJv3/IIMvsnS9/osVmLvLmcm0unzWlacnYfrCw1a5CkZQba364WOmbIzjDnWz35W23ukdIWmxA2+K14bi0+YVCCWCxlg5ZNsqtLDM2a9hla62O+HTU0LAS6+V/5a2NgLdRmhkj3aenRd1DJqJizpU5mdHlm0wgy2DG4Ay3067jTSIJXQMLXxixB01Fu9PaHm7XaW10WimwMywGqJ0uXz1mASxls4lhOaSbW3ncb31iR1V2h4YWF2RGedwTfMffJNEXCLvIG/wRSnJFxJVhmN2mzL3J68p1Y/hG6LcGESzEOnPCBsNft8SoJK1jMo8zzXVTygi5Rc6k3PEkksfEkxpGMaxoa3QLlOcXEuK58UxeVTpnmsABuHFj1AQ5IBdM3kgwmashqicuUz3M0Kd4Vujfv3winCsmEQpAhceLYXJqZTSZ8tZktt6sL9x7D2wIVX415C5DEtR1E2QfqsOVX4hh74VSMlez3TZJOL+TDFKe5WWlQo4y21/CbGC6ux4nK33s0oVE9pTGXPlzJTjerqVPsI3Qt1fjxOJ2Tsl0UVcV+imMvqMR7gYikgil99oPgrDWwSZtt4fZFJW0lSv8UnvCn+0U3YRSO/jbxKU0zdiV0Da6p+sh70/9xCcDpevmk/Tn+3wTDgWIT50rOZiqcxFhLHC3b2wn7HS/93n9lya2okp5OBueXJECJp3zj4Io+N4cMEpRsfNUziE3RfJkfWmTT97L8oEWGYZSszDB45+qidWTO/khlTjNHTkkvLDcbc5vbqYuNa1gs0WChPE43K10mNVVVpRUU6aD/EYZE9u4+2HXShiN0vk7xap+nqZVKp9GWC7fEfGEunBoTZsz5KKKlblJmapm6HPOs1iOIG4e+ETk+qoG6BCzAhSBCkCFIEKQIXNXUEqcuSbLSYvU6hh74EJGxzyOYbPuUR6duuU1h+E3ECASNEi4t5FK2Vc01TLnjgrgy2+JB9sLdW462Zm90k4xg1bSX86pZqKPTAzL+IaD2wt1ejxX+7UT2b2lRZXJpLmzZpYkJLQsbaQl1zq+Rs0vE3SyaqLBMYquhTS6ZT6U5rm3XlH5QXVQMCOUXkcaZrXVs2b/AMOWOTTuOpv7BCJwACcsE2Aw+ltyVNLzD0mGdva14EqZlUDdAhZgQsWgQswIUgQpAhSBCkCFIEKQIUtAhSBCkCFqlU6LcqqrfU2AF++2+BC2wIUgQpAhSBCkCFIEKQIUgQv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06363" y="-685800"/>
            <a:ext cx="1543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09738" y="4221088"/>
            <a:ext cx="5957887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dirty="0" smtClean="0">
                <a:latin typeface="+mn-lt"/>
              </a:rPr>
              <a:t>Has completed the World Cup challenges!</a:t>
            </a:r>
            <a:endParaRPr lang="en-GB" sz="3600" dirty="0">
              <a:latin typeface="+mn-lt"/>
            </a:endParaRPr>
          </a:p>
        </p:txBody>
      </p:sp>
      <p:sp>
        <p:nvSpPr>
          <p:cNvPr id="15" name="AutoShape 16" descr="Image result for footballer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pic>
        <p:nvPicPr>
          <p:cNvPr id="18" name="Picture 4" descr="FIFA World Cup Qatar 2022 Logo Vector PNG, SVG Free Download - Logowik.co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r="21412"/>
          <a:stretch/>
        </p:blipFill>
        <p:spPr bwMode="auto">
          <a:xfrm>
            <a:off x="7853426" y="109860"/>
            <a:ext cx="1039054" cy="137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arry Kane Footballer PNG Pic - PNG 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03" y="4077073"/>
            <a:ext cx="1699288" cy="280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Beth Mead football render - 86762 - FootyRende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300" y="2650035"/>
            <a:ext cx="1375297" cy="420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6" y="351412"/>
            <a:ext cx="11525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1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280</Words>
  <Application>Microsoft Office PowerPoint</Application>
  <PresentationFormat>On-screen Show (4:3)</PresentationFormat>
  <Paragraphs>40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Team penalty shoot-out!</vt:lpstr>
      <vt:lpstr>PowerPoint Presentation</vt:lpstr>
      <vt:lpstr>Penalty shoot-out!</vt:lpstr>
      <vt:lpstr>World Cup Challenge Week!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9</cp:revision>
  <dcterms:created xsi:type="dcterms:W3CDTF">2022-10-13T13:10:19Z</dcterms:created>
  <dcterms:modified xsi:type="dcterms:W3CDTF">2022-10-13T20:50:35Z</dcterms:modified>
</cp:coreProperties>
</file>